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303" r:id="rId2"/>
    <p:sldId id="304" r:id="rId3"/>
    <p:sldId id="305" r:id="rId4"/>
    <p:sldId id="279" r:id="rId5"/>
    <p:sldId id="302" r:id="rId6"/>
    <p:sldId id="306" r:id="rId7"/>
    <p:sldId id="281" r:id="rId8"/>
    <p:sldId id="282" r:id="rId9"/>
    <p:sldId id="286" r:id="rId10"/>
    <p:sldId id="283" r:id="rId11"/>
    <p:sldId id="288" r:id="rId12"/>
    <p:sldId id="307" r:id="rId13"/>
    <p:sldId id="309" r:id="rId14"/>
    <p:sldId id="256" r:id="rId15"/>
    <p:sldId id="269" r:id="rId16"/>
    <p:sldId id="294" r:id="rId17"/>
    <p:sldId id="308" r:id="rId18"/>
    <p:sldId id="278" r:id="rId19"/>
    <p:sldId id="298" r:id="rId20"/>
    <p:sldId id="290" r:id="rId21"/>
    <p:sldId id="291" r:id="rId22"/>
    <p:sldId id="292" r:id="rId23"/>
    <p:sldId id="299" r:id="rId24"/>
    <p:sldId id="295" r:id="rId25"/>
    <p:sldId id="287" r:id="rId26"/>
    <p:sldId id="30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9" d="100"/>
          <a:sy n="59" d="100"/>
        </p:scale>
        <p:origin x="114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7DD66-F36C-40DA-95BF-D88EB9F178D5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D6F5-C82C-4732-A9BC-F0267ED49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0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0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2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8511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27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5071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05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69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7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4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2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0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3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7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2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50F4-FB74-4D62-AEAA-2CF6B699B8C9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6FAC0F-F26C-462E-8821-65EE733AD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3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2336" y="208549"/>
            <a:ext cx="70264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2021305" y="2729340"/>
            <a:ext cx="6288505" cy="4008345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95681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9175" y="-257175"/>
            <a:ext cx="183832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r>
              <a:rPr lang="bn-BD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09825" y="15240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ত্রিভুজঃ </a:t>
            </a:r>
            <a:r>
              <a:rPr lang="bn-BD" dirty="0" smtClean="0"/>
              <a:t>তিনটি বাহু দ্বারা সীমাবদ্ধ ক্ষেত্রকে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/>
              <a:t>বলে ।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38462" y="2699086"/>
            <a:ext cx="6486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আমরা জানি , সমবাহু  ত্রিভুজের তিনটি বাহু ও </a:t>
            </a:r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তিনটি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কোণ  পরস্পর সমান । সুতরাং প্রত্যেক কোণের পরিমাপ ৬০ ডিগ্রি হলে   সমবাহু ত্রিভুজের পরিমাপ ১৮০ ডিগ্রী হবে 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924395" y="1524000"/>
            <a:ext cx="618655" cy="8199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48354" y="4761808"/>
            <a:ext cx="10116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ABC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A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কোণ=৯০ ডিগ্রি,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B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কোণ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=৬০ ডিগ্রি হলে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c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কোণ =৩০ ডিগ্রি হলেতে তিনটি কোনের </a:t>
            </a:r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সমষ্টি  ১৮০ ডিগ্রি হবে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984999" y="2864632"/>
            <a:ext cx="863354" cy="658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2099257" y="4803818"/>
            <a:ext cx="219410" cy="28333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882437" y="4702161"/>
            <a:ext cx="843566" cy="666956"/>
          </a:xfrm>
          <a:prstGeom prst="rightArrow">
            <a:avLst>
              <a:gd name="adj1" fmla="val 50000"/>
              <a:gd name="adj2" fmla="val 805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9638675" y="1394085"/>
            <a:ext cx="794479" cy="56962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818557" y="933689"/>
            <a:ext cx="749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9993" y="1836693"/>
            <a:ext cx="380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1564848" flipV="1">
            <a:off x="10376596" y="2042247"/>
            <a:ext cx="1813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6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18208" y="734096"/>
            <a:ext cx="2781837" cy="76944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বাড়ীর কাজ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80834" y="364764"/>
            <a:ext cx="514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 rot="11152944" flipV="1">
            <a:off x="10181697" y="1792546"/>
            <a:ext cx="511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C</a:t>
            </a:r>
            <a:r>
              <a:rPr lang="bn-BD" sz="3200" dirty="0" smtClean="0"/>
              <a:t>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7727323" y="1765476"/>
            <a:ext cx="167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7826" y="2168985"/>
            <a:ext cx="8616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দেখাও যে, 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ABC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ত্রিভূজের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 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কোণ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+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 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কোণ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+C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কোণে এর  পরিমাপ 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 </a:t>
            </a:r>
            <a:r>
              <a:rPr lang="bn-BD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১৮০ ডিগ্রি    </a:t>
            </a:r>
            <a:endParaRPr lang="en-US" sz="2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996447" y="2134808"/>
            <a:ext cx="551329" cy="559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8095320" y="838609"/>
            <a:ext cx="1885806" cy="1094499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>
            <a:off x="6296314" y="1118816"/>
            <a:ext cx="2622399" cy="2856836"/>
          </a:xfrm>
          <a:prstGeom prst="arc">
            <a:avLst>
              <a:gd name="adj1" fmla="val 18470776"/>
              <a:gd name="adj2" fmla="val 201614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9475823">
            <a:off x="8671840" y="640562"/>
            <a:ext cx="1164676" cy="614576"/>
          </a:xfrm>
          <a:prstGeom prst="arc">
            <a:avLst>
              <a:gd name="adj1" fmla="val 157689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17036663">
            <a:off x="9441666" y="1392021"/>
            <a:ext cx="762449" cy="1082172"/>
          </a:xfrm>
          <a:prstGeom prst="arc">
            <a:avLst>
              <a:gd name="adj1" fmla="val 15101240"/>
              <a:gd name="adj2" fmla="val 197511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4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85" y="330218"/>
            <a:ext cx="8271058" cy="5660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20922775">
            <a:off x="-529818" y="793016"/>
            <a:ext cx="85795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i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r>
              <a:rPr lang="en-US" sz="5400" b="1" i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370490" y="2955701"/>
                <a:ext cx="20165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7D83228-934A-4C3A-A661-942F9694851E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490" y="2955701"/>
                <a:ext cx="2016578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3625" r="-2719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81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1203159"/>
            <a:ext cx="7684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/>
              <a:t>দ্বিতীয় কণটেন্ট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9247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63344" y="457200"/>
            <a:ext cx="50490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3163345" y="2467507"/>
            <a:ext cx="5491227" cy="3994572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410163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39738" y="167552"/>
            <a:ext cx="7252162" cy="1611665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</a:t>
            </a:r>
            <a:r>
              <a:rPr lang="bn-BD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9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5222" y="2881161"/>
            <a:ext cx="4828674" cy="3690260"/>
          </a:xfrm>
        </p:spPr>
        <p:txBody>
          <a:bodyPr>
            <a:normAutofit fontScale="85000" lnSpcReduction="20000"/>
          </a:bodyPr>
          <a:lstStyle/>
          <a:p>
            <a:pPr marL="1371600" lvl="3" indent="0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LightBAN" panose="02000000000000000000" pitchFamily="2" charset="0"/>
                <a:cs typeface="NikoshLightBAN" panose="02000000000000000000" pitchFamily="2" charset="0"/>
              </a:rPr>
              <a:t>শিক্ষক পরিচিতি</a:t>
            </a:r>
          </a:p>
          <a:p>
            <a:pPr lvl="1"/>
            <a:r>
              <a:rPr lang="bn-BD" sz="4000" dirty="0" smtClean="0">
                <a:solidFill>
                  <a:srgbClr val="0070C0"/>
                </a:solidFill>
              </a:rPr>
              <a:t>মোঃহাবীবুর রহমান</a:t>
            </a:r>
          </a:p>
          <a:p>
            <a:pPr lvl="1"/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 গনিত  )</a:t>
            </a:r>
          </a:p>
          <a:p>
            <a:pPr lvl="1"/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পাঁচগ্রাম জান্নাতুন নূরী দাখিল মাদ্রাসা কালাই,জয়পুরহাট।</a:t>
            </a:r>
            <a:endParaRPr lang="en-US" sz="4000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 ডি নং-০৬</a:t>
            </a:r>
            <a:endParaRPr lang="bn-BD" sz="4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3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51621" y="2881161"/>
            <a:ext cx="3962400" cy="369026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 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(  জ্যামিতি )</a:t>
            </a:r>
            <a:endParaRPr lang="bn-BD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৭ম -শ্রেণী 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 -   তৃতীয়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বিষয়বস্তু – ত্রিভূজ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 -   ৪০ মিনিট 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   -২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/১০/২০১৩ ইং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" y="0"/>
            <a:ext cx="386239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506" y="206059"/>
            <a:ext cx="8485836" cy="4584879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 rot="21382320">
            <a:off x="1897049" y="443420"/>
            <a:ext cx="8360130" cy="1388131"/>
          </a:xfrm>
          <a:prstGeom prst="triangle">
            <a:avLst>
              <a:gd name="adj" fmla="val 5411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94715" y="5331854"/>
            <a:ext cx="5718219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ছবিটি লক্ষ্য কর </a:t>
            </a:r>
            <a:endParaRPr lang="en-US" sz="4000" dirty="0"/>
          </a:p>
        </p:txBody>
      </p:sp>
      <p:sp>
        <p:nvSpPr>
          <p:cNvPr id="6" name="Up Arrow 5"/>
          <p:cNvSpPr/>
          <p:nvPr/>
        </p:nvSpPr>
        <p:spPr>
          <a:xfrm rot="1846459">
            <a:off x="4365937" y="2472742"/>
            <a:ext cx="804929" cy="1073535"/>
          </a:xfrm>
          <a:prstGeom prst="upArrow">
            <a:avLst>
              <a:gd name="adj1" fmla="val 50000"/>
              <a:gd name="adj2" fmla="val 52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7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3165231" y="1494780"/>
            <a:ext cx="4009292" cy="3317631"/>
          </a:xfrm>
          <a:prstGeom prst="triangl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4137" y="1091821"/>
            <a:ext cx="513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1332" y="4812411"/>
            <a:ext cx="62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08379" y="4812411"/>
            <a:ext cx="645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07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260195"/>
            <a:ext cx="10515600" cy="1325563"/>
          </a:xfrm>
          <a:solidFill>
            <a:schemeClr val="accent1"/>
          </a:solidFill>
        </p:spPr>
        <p:txBody>
          <a:bodyPr/>
          <a:lstStyle/>
          <a:p>
            <a:r>
              <a:rPr lang="bn-BD" dirty="0" smtClean="0"/>
              <a:t>            </a:t>
            </a:r>
            <a:r>
              <a:rPr lang="bn-BD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শিক্ষনফল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6729"/>
          </a:xfrm>
        </p:spPr>
        <p:txBody>
          <a:bodyPr/>
          <a:lstStyle/>
          <a:p>
            <a:r>
              <a:rPr lang="bn-BD" dirty="0" smtClean="0"/>
              <a:t>ত্রিভুজের কতটি বাহু  তা বলতে পারবে ।</a:t>
            </a:r>
          </a:p>
          <a:p>
            <a:r>
              <a:rPr lang="bn-BD" dirty="0"/>
              <a:t>ত্রিভুজের কতটি </a:t>
            </a:r>
            <a:r>
              <a:rPr lang="bn-BD" dirty="0" smtClean="0"/>
              <a:t>কোণ আছে বলতে পারবে </a:t>
            </a:r>
          </a:p>
          <a:p>
            <a:r>
              <a:rPr lang="bn-BD" dirty="0" smtClean="0"/>
              <a:t> ত্রিভুজ অঙ্কন করতে পারবে  </a:t>
            </a:r>
            <a:r>
              <a:rPr lang="bn-BD" dirty="0"/>
              <a:t>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7476" y="1158945"/>
            <a:ext cx="93312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                       কোন ত্রিভুজের তিনটি বাহু দেওয়া আছে ত্রিভুজটি আঁকতে হবে ।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3184067" y="342156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161211" y="445647"/>
            <a:ext cx="5443354" cy="92333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ঘোষণা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7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39738" y="167552"/>
            <a:ext cx="7252162" cy="1611665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</a:t>
            </a:r>
            <a:r>
              <a:rPr lang="bn-BD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9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77348" y="2697542"/>
            <a:ext cx="5856752" cy="3873880"/>
          </a:xfrm>
        </p:spPr>
        <p:txBody>
          <a:bodyPr>
            <a:normAutofit fontScale="92500" lnSpcReduction="20000"/>
          </a:bodyPr>
          <a:lstStyle/>
          <a:p>
            <a:pPr marL="1371600" lvl="3" indent="0">
              <a:buNone/>
            </a:pPr>
            <a:r>
              <a:rPr lang="bn-BD" sz="4800" dirty="0" smtClean="0">
                <a:solidFill>
                  <a:srgbClr val="0070C0"/>
                </a:solidFill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LightBAN" panose="02000000000000000000" pitchFamily="2" charset="0"/>
                <a:cs typeface="NikoshLightBAN" panose="02000000000000000000" pitchFamily="2" charset="0"/>
              </a:rPr>
              <a:t>শিক্ষক পরিচিতি</a:t>
            </a:r>
          </a:p>
          <a:p>
            <a:pPr lvl="3"/>
            <a:r>
              <a:rPr lang="bn-BD" sz="3600" dirty="0" smtClean="0">
                <a:solidFill>
                  <a:srgbClr val="0070C0"/>
                </a:solidFill>
              </a:rPr>
              <a:t>মোঃহাবীবুর রহমান</a:t>
            </a:r>
          </a:p>
          <a:p>
            <a:pPr lvl="3"/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 গনিত  )</a:t>
            </a:r>
          </a:p>
          <a:p>
            <a:pPr lvl="3"/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পাঁচগ্রাম জান্নাতুন নূরী দাখিল মাদ্রাসা কালাই,জয়পুরহাট।</a:t>
            </a:r>
            <a:endParaRPr lang="en-US" sz="3600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3"/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 ডি নং-০৬</a:t>
            </a:r>
            <a:endParaRPr lang="bn-BD" sz="3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3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035800" y="2697542"/>
            <a:ext cx="4356100" cy="387388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 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(  জ্যামিতি 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৭ম 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-শ্রেণী 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 -   তৃতীয়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বিষয়বস্তু – ত্রিভূজ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 -   ৪০ মিনিট </a:t>
            </a:r>
          </a:p>
          <a:p>
            <a:pPr marL="0" indent="0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   -২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/১০/২০১৩ ইং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" y="0"/>
            <a:ext cx="386239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03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318166" y="3305237"/>
            <a:ext cx="6008914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 flipV="1">
            <a:off x="7667899" y="3089367"/>
            <a:ext cx="26123" cy="463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487117" y="1456509"/>
            <a:ext cx="1920240" cy="1832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21978" y="1485900"/>
            <a:ext cx="1672046" cy="1802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21978" y="1149531"/>
            <a:ext cx="53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r>
              <a:rPr lang="en-US" dirty="0" smtClean="0"/>
              <a:t>                    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58046" y="3102432"/>
            <a:ext cx="44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667899" y="3288575"/>
            <a:ext cx="822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0215154" y="3102432"/>
            <a:ext cx="222069" cy="199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202091" y="3301640"/>
            <a:ext cx="222069" cy="137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665824" y="3116974"/>
            <a:ext cx="849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D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66238" y="2012828"/>
            <a:ext cx="94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936710" y="3430071"/>
            <a:ext cx="47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92508" y="2202571"/>
            <a:ext cx="228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84836" y="4715729"/>
            <a:ext cx="2017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চিএ -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184223" y="984731"/>
            <a:ext cx="3852471" cy="44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349115" y="1681502"/>
            <a:ext cx="3066131" cy="18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54046" y="2382160"/>
            <a:ext cx="250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9469" y="780199"/>
            <a:ext cx="539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99410" y="1518863"/>
            <a:ext cx="55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99410" y="2197494"/>
            <a:ext cx="55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9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</a:t>
            </a:r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কাজঃ</a:t>
            </a:r>
            <a:endParaRPr lang="en-US" sz="6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8012" y="2338466"/>
            <a:ext cx="8325787" cy="1528997"/>
          </a:xfrm>
          <a:noFill/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ত্রিভূজের কতটি বাহু আছে</a:t>
            </a:r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0" indent="0">
              <a:buNone/>
            </a:pP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1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57" y="213082"/>
            <a:ext cx="10396047" cy="6318502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</a:t>
            </a:r>
            <a:r>
              <a:rPr lang="bn-BD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 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দলীয় কাজঃ</a:t>
            </a:r>
            <a:r>
              <a:rPr lang="bn-BD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5433" y="3004833"/>
            <a:ext cx="84750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ABC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 তিনটি কোণের যোগফল কত তা লিখ  ?</a:t>
            </a:r>
            <a:r>
              <a:rPr lang="bn-BD" sz="3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dirty="0"/>
          </a:p>
        </p:txBody>
      </p:sp>
      <p:sp>
        <p:nvSpPr>
          <p:cNvPr id="4" name="Striped Right Arrow 3"/>
          <p:cNvSpPr/>
          <p:nvPr/>
        </p:nvSpPr>
        <p:spPr>
          <a:xfrm>
            <a:off x="1031468" y="4010733"/>
            <a:ext cx="718991" cy="57955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riped Right Arrow 4"/>
          <p:cNvSpPr/>
          <p:nvPr/>
        </p:nvSpPr>
        <p:spPr>
          <a:xfrm>
            <a:off x="864439" y="3181804"/>
            <a:ext cx="526524" cy="353944"/>
          </a:xfrm>
          <a:prstGeom prst="stripedRightArrow">
            <a:avLst>
              <a:gd name="adj1" fmla="val 50000"/>
              <a:gd name="adj2" fmla="val 544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1629287" y="3828337"/>
            <a:ext cx="7802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ABC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ত্রিভুজের এর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 +   B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কত ডিগ্রি ?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647394" y="3943955"/>
            <a:ext cx="141667" cy="384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01319" y="4265995"/>
            <a:ext cx="4121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389909" y="3893227"/>
            <a:ext cx="103031" cy="38472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89909" y="4277948"/>
            <a:ext cx="3568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5183356" y="4847595"/>
            <a:ext cx="975109" cy="840197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614736" y="4474669"/>
            <a:ext cx="421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0385042" flipH="1" flipV="1">
            <a:off x="6270762" y="5530310"/>
            <a:ext cx="1734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89061" y="5561587"/>
            <a:ext cx="788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8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646" y="437564"/>
            <a:ext cx="8596668" cy="1320800"/>
          </a:xfrm>
        </p:spPr>
        <p:txBody>
          <a:bodyPr/>
          <a:lstStyle/>
          <a:p>
            <a:r>
              <a:rPr lang="bn-BD" dirty="0" smtClean="0"/>
              <a:t>         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 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ত্রিভজের কতটি বাহু বল  ?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                           ত্রিভূজের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কতটি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কোণ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আছে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 ? ।      </a:t>
            </a:r>
            <a:endParaRPr lang="bn-BD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 কোন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বাহু ও কোণ দেওয়া থাকলে ত্রিভূজ অঙ্কন করতে পারবে ।                  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954157" y="2676939"/>
            <a:ext cx="463826" cy="291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9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             বাড়ীর কাজঃ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কোন ত্রিভুজের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bn-BD" dirty="0" smtClean="0"/>
              <a:t> বাহু একটি কোণ দেওয়া আছে,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ত্রিভূজটি  অঙ্কন করবে  ।  </a:t>
            </a: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738648" y="3825025"/>
            <a:ext cx="2511380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674254" y="4443211"/>
            <a:ext cx="190607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490092" y="2662518"/>
            <a:ext cx="834398" cy="1626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20332" y="4259874"/>
            <a:ext cx="2146100" cy="14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5585073" y="3859647"/>
            <a:ext cx="312313" cy="496952"/>
          </a:xfrm>
          <a:prstGeom prst="arc">
            <a:avLst>
              <a:gd name="adj1" fmla="val 15546035"/>
              <a:gd name="adj2" fmla="val 32322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49258" y="3630706"/>
            <a:ext cx="62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077208" y="4243156"/>
            <a:ext cx="1268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76157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41" y="192968"/>
            <a:ext cx="9279127" cy="63503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20922775">
            <a:off x="-529818" y="793016"/>
            <a:ext cx="85795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i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r>
              <a:rPr lang="en-US" sz="5400" b="1" i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370490" y="2955701"/>
                <a:ext cx="20165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6BD0436-2667-4C77-8474-5A67A8C2EE87}" type="mathplaceholder">
                        <a:rPr lang="en-US" i="1" smtClean="0"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490" y="2955701"/>
                <a:ext cx="201657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3625" r="-2719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30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58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506" y="206059"/>
            <a:ext cx="8485836" cy="4584879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 rot="21382320">
            <a:off x="1897049" y="443420"/>
            <a:ext cx="8360130" cy="1388131"/>
          </a:xfrm>
          <a:prstGeom prst="triangle">
            <a:avLst>
              <a:gd name="adj" fmla="val 5411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94715" y="5331854"/>
            <a:ext cx="5718219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ছবিটি লক্ষ্য কর </a:t>
            </a:r>
            <a:endParaRPr lang="en-US" sz="4000" dirty="0"/>
          </a:p>
        </p:txBody>
      </p:sp>
      <p:sp>
        <p:nvSpPr>
          <p:cNvPr id="6" name="Up Arrow 5"/>
          <p:cNvSpPr/>
          <p:nvPr/>
        </p:nvSpPr>
        <p:spPr>
          <a:xfrm rot="1846459">
            <a:off x="4381979" y="1294622"/>
            <a:ext cx="804929" cy="1073535"/>
          </a:xfrm>
          <a:prstGeom prst="upArrow">
            <a:avLst>
              <a:gd name="adj1" fmla="val 50000"/>
              <a:gd name="adj2" fmla="val 52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3165231" y="1494780"/>
            <a:ext cx="4009292" cy="3317631"/>
          </a:xfrm>
          <a:prstGeom prst="triangl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4137" y="1091821"/>
            <a:ext cx="513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1332" y="4812411"/>
            <a:ext cx="627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08379" y="4812411"/>
            <a:ext cx="645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043003" y="5606321"/>
            <a:ext cx="46319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ত্রিভুজ 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11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               শিক্ষণফল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04341" y="2914572"/>
            <a:ext cx="9599950" cy="2864136"/>
          </a:xfrm>
        </p:spPr>
        <p:txBody>
          <a:bodyPr/>
          <a:lstStyle/>
          <a:p>
            <a:r>
              <a:rPr lang="bn-BD" dirty="0" smtClean="0"/>
              <a:t>ত্রিভুজ কি তা বলতে পারবে।</a:t>
            </a:r>
          </a:p>
          <a:p>
            <a:r>
              <a:rPr lang="bn-BD" dirty="0" smtClean="0"/>
              <a:t>ত্রিভুজ কত প্রকার জানতে পারবে ।</a:t>
            </a:r>
          </a:p>
          <a:p>
            <a:r>
              <a:rPr lang="bn-BD" dirty="0" smtClean="0"/>
              <a:t> বিভিন্ন প্রকারত্রিভুজ অঙ্কন করতে পারবে।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63121" y="1199213"/>
            <a:ext cx="6205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শিক্ষার্থীরা----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990599" y="2533877"/>
            <a:ext cx="1207477" cy="1772909"/>
          </a:xfrm>
          <a:prstGeom prst="triangle">
            <a:avLst>
              <a:gd name="adj" fmla="val 511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843231" y="441875"/>
            <a:ext cx="1969477" cy="15122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6646985" y="3018691"/>
            <a:ext cx="4970583" cy="10023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>
            <a:off x="7983415" y="441875"/>
            <a:ext cx="2825261" cy="1400908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15507" y="4349262"/>
            <a:ext cx="1559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সমবাহু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7846" y="4541075"/>
            <a:ext cx="1312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সমদ্বিবাহু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04216" y="4201405"/>
            <a:ext cx="1445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বিষম বাহু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135815" y="2133600"/>
            <a:ext cx="256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সমকোণী ত্রিভূজ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064661" y="6283452"/>
            <a:ext cx="1092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064661" y="5325498"/>
            <a:ext cx="778973" cy="957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2843634" y="5332645"/>
            <a:ext cx="313898" cy="950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315231" y="5248844"/>
            <a:ext cx="1678675" cy="11327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981526" y="5540284"/>
            <a:ext cx="2014270" cy="841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340863" y="5248844"/>
            <a:ext cx="3642552" cy="290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310185" y="6381608"/>
            <a:ext cx="3005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সূক্ষ্ণকোণী ত্রিভূজ</a:t>
            </a:r>
            <a:r>
              <a:rPr lang="bn-BD" sz="2800" dirty="0" smtClean="0"/>
              <a:t>  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5154568" y="6388638"/>
            <a:ext cx="4749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স্থলকোণী ত্রিভূজ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74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5694" y="2100767"/>
            <a:ext cx="5650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 ত্রিভূজের কয়টি বাহু বল?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605694" y="845577"/>
            <a:ext cx="5650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F0"/>
                </a:solidFill>
              </a:rPr>
              <a:t>   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কাজঃ 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771824" y="2221704"/>
            <a:ext cx="833870" cy="342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7420130" y="1798820"/>
            <a:ext cx="3582649" cy="299803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8839" y="224852"/>
            <a:ext cx="9398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জোড়ায় কাজঃ   </a:t>
            </a:r>
            <a: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সমবাহূ </a:t>
            </a:r>
            <a:r>
              <a:rPr lang="bn-BD" sz="4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ত্রিভূজ অঙ্কন </a:t>
            </a:r>
            <a: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কর।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344056" y="354497"/>
            <a:ext cx="849565" cy="51015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 rot="11061036" flipH="1" flipV="1">
            <a:off x="2365378" y="3659191"/>
            <a:ext cx="512411" cy="60360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31545" y="3511921"/>
            <a:ext cx="22813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কাজঃ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 rot="10800000" flipV="1">
            <a:off x="2537138" y="4375493"/>
            <a:ext cx="9028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সমবাহূ </a:t>
            </a:r>
            <a:r>
              <a:rPr lang="bn-BD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ত্রিভূজের</a:t>
            </a:r>
            <a:r>
              <a:rPr lang="en-US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তিনটি কোণের পরিমাপ 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নিণয় কর  ।</a:t>
            </a:r>
            <a:endParaRPr lang="en-US" sz="4000" dirty="0"/>
          </a:p>
        </p:txBody>
      </p:sp>
      <p:sp>
        <p:nvSpPr>
          <p:cNvPr id="3" name="Isosceles Triangle 2"/>
          <p:cNvSpPr/>
          <p:nvPr/>
        </p:nvSpPr>
        <p:spPr>
          <a:xfrm>
            <a:off x="5576341" y="1199213"/>
            <a:ext cx="2458387" cy="10942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99946" y="1708879"/>
            <a:ext cx="2556474" cy="37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2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8525" y="704539"/>
            <a:ext cx="680865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মূল্যায়ন                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ত্রিভূজ কি বল   ?                                                                                                                 সমবাহু 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ত্রিভূজ অঙ্কন</a:t>
            </a:r>
            <a:r>
              <a:rPr lang="bn-BD" sz="3600" dirty="0"/>
              <a:t>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কর   </a:t>
            </a:r>
            <a:r>
              <a:rPr lang="bn-BD" sz="3600" dirty="0"/>
              <a:t>। </a:t>
            </a:r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সমবাহু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ত্রিভূজের কোণের পরিমাপ  নির্ণয়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কর। </a:t>
            </a:r>
            <a:r>
              <a:rPr lang="bn-BD" sz="3600" dirty="0" smtClean="0"/>
              <a:t>।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</a:t>
            </a:r>
            <a:r>
              <a:rPr lang="bn-BD" sz="3600" dirty="0" smtClean="0"/>
              <a:t>।        </a:t>
            </a:r>
            <a:endParaRPr lang="en-US" sz="3600" dirty="0"/>
          </a:p>
        </p:txBody>
      </p:sp>
      <p:sp>
        <p:nvSpPr>
          <p:cNvPr id="3" name="Right Arrow 2"/>
          <p:cNvSpPr/>
          <p:nvPr/>
        </p:nvSpPr>
        <p:spPr>
          <a:xfrm>
            <a:off x="618527" y="1416881"/>
            <a:ext cx="1398492" cy="387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58285" y="1957237"/>
            <a:ext cx="1398492" cy="4033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667516" y="2513114"/>
            <a:ext cx="1418963" cy="4503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2307</TotalTime>
  <Words>443</Words>
  <Application>Microsoft Office PowerPoint</Application>
  <PresentationFormat>Widescreen</PresentationFormat>
  <Paragraphs>106</Paragraphs>
  <Slides>26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Cambria Math</vt:lpstr>
      <vt:lpstr>NikoshBAN</vt:lpstr>
      <vt:lpstr>NikoshLightBAN</vt:lpstr>
      <vt:lpstr>Trebuchet MS</vt:lpstr>
      <vt:lpstr>Vrinda</vt:lpstr>
      <vt:lpstr>Wingdings</vt:lpstr>
      <vt:lpstr>Wingdings 3</vt:lpstr>
      <vt:lpstr>Facet</vt:lpstr>
      <vt:lpstr>PowerPoint Presentation</vt:lpstr>
      <vt:lpstr>         পরিচিতি </vt:lpstr>
      <vt:lpstr>PowerPoint Presentation</vt:lpstr>
      <vt:lpstr>PowerPoint Presentation</vt:lpstr>
      <vt:lpstr>                শিক্ষণফল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পরিচিতি </vt:lpstr>
      <vt:lpstr>PowerPoint Presentation</vt:lpstr>
      <vt:lpstr>PowerPoint Presentation</vt:lpstr>
      <vt:lpstr>            শিক্ষনফল </vt:lpstr>
      <vt:lpstr>PowerPoint Presentation</vt:lpstr>
      <vt:lpstr>PowerPoint Presentation</vt:lpstr>
      <vt:lpstr>                    একক কাজঃ</vt:lpstr>
      <vt:lpstr>                জোড়ায় কাজ /  দলীয় কাজঃ       </vt:lpstr>
      <vt:lpstr>            মূল্যায়ণ </vt:lpstr>
      <vt:lpstr>             বাড়ীর কাজঃ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289</cp:revision>
  <dcterms:created xsi:type="dcterms:W3CDTF">2013-10-21T16:52:17Z</dcterms:created>
  <dcterms:modified xsi:type="dcterms:W3CDTF">2013-10-30T07:16:26Z</dcterms:modified>
</cp:coreProperties>
</file>